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Definition: AI is the simulation of human intelligence processes by machines, especially computer systems.</a:t>
          </a:r>
        </a:p>
      </dsp:txBody>
      <dsp:txXfrm>
        <a:off x="1630424" y="603"/>
        <a:ext cx="4965638" cy="1411623"/>
      </dsp:txXfrm>
    </dsp:sp>
    <dsp:sp modelId="{914BC9FD-7888-4514-AC8E-644CDD9F63D4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Machine Learning: Subset of AI where machines learn from data and improve over time without being explicitly programmed.</a:t>
          </a:r>
        </a:p>
      </dsp:txBody>
      <dsp:txXfrm>
        <a:off x="1630424" y="1765132"/>
        <a:ext cx="4965638" cy="1411623"/>
      </dsp:txXfrm>
    </dsp:sp>
    <dsp:sp modelId="{5B8D63B4-6D89-4C0B-8BA7-7B0674473487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Neural Networks: AI systems inspired by the structure and function of the human brain.</a:t>
          </a:r>
        </a:p>
      </dsp:txBody>
      <dsp:txXfrm>
        <a:off x="1630424" y="3529661"/>
        <a:ext cx="4965638" cy="1411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0AAC386-A18D-4525-AD1B-4D227ED34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sz="3100" dirty="0"/>
              <a:t>What is Artificial Intelligence?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4C4AD0-FE94-4E84-ACA6-CC5BF1A11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634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3695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146</TotalTime>
  <Words>373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5</cp:revision>
  <dcterms:created xsi:type="dcterms:W3CDTF">2024-04-27T21:18:01Z</dcterms:created>
  <dcterms:modified xsi:type="dcterms:W3CDTF">2024-05-19T00:04:05Z</dcterms:modified>
</cp:coreProperties>
</file>